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304" r:id="rId4"/>
    <p:sldId id="267" r:id="rId5"/>
    <p:sldId id="269" r:id="rId6"/>
    <p:sldId id="271" r:id="rId7"/>
    <p:sldId id="302" r:id="rId8"/>
    <p:sldId id="272" r:id="rId9"/>
    <p:sldId id="305" r:id="rId10"/>
    <p:sldId id="30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DD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60"/>
  </p:normalViewPr>
  <p:slideViewPr>
    <p:cSldViewPr>
      <p:cViewPr>
        <p:scale>
          <a:sx n="74" d="100"/>
          <a:sy n="74" d="100"/>
        </p:scale>
        <p:origin x="-105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0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0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99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DEAB-0F45-42D4-B7C6-069DF5E9103D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6DA446-5A57-476F-8D52-963C571178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0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9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8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5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7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7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72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sz="7200" dirty="0">
              <a:solidFill>
                <a:srgbClr val="00B050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5536" y="764704"/>
            <a:ext cx="8424936" cy="1500187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ENGLISH LESSON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4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152" y="1412776"/>
            <a:ext cx="2952328" cy="302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dirty="0" smtClean="0">
                <a:solidFill>
                  <a:srgbClr val="C00000"/>
                </a:solidFill>
              </a:rPr>
              <a:t>Thank you for your attention!!!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0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671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1. Whose are these sounds?</a:t>
            </a:r>
          </a:p>
          <a:p>
            <a:pPr marL="0" indent="0" algn="ctr">
              <a:buNone/>
            </a:pPr>
            <a:r>
              <a:rPr lang="en-US" dirty="0" smtClean="0"/>
              <a:t>2. What does the racing car mean?</a:t>
            </a:r>
          </a:p>
          <a:p>
            <a:pPr marL="0" indent="0" algn="ctr">
              <a:buNone/>
            </a:pPr>
            <a:r>
              <a:rPr lang="en-US" dirty="0" smtClean="0"/>
              <a:t>3. What wheels do racing cars have?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68960"/>
            <a:ext cx="2961370" cy="296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86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The aim of our lesson today is -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smtClean="0">
                <a:solidFill>
                  <a:schemeClr val="bg1">
                    <a:lumMod val="95000"/>
                  </a:schemeClr>
                </a:solidFill>
              </a:rPr>
              <a:t>learning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to describe the famous people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4769767" cy="250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82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6192" y="692696"/>
            <a:ext cx="8424745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8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ɔ:l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] </a:t>
            </a:r>
            <a:r>
              <a:rPr lang="en-US" b="1" dirty="0" smtClean="0">
                <a:solidFill>
                  <a:srgbClr val="00B050"/>
                </a:solidFill>
              </a:rPr>
              <a:t>t</a:t>
            </a:r>
            <a:r>
              <a:rPr lang="en-US" b="1" u="sng" dirty="0" smtClean="0">
                <a:solidFill>
                  <a:srgbClr val="00B050"/>
                </a:solidFill>
              </a:rPr>
              <a:t>all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, f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all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, sm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all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all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[h] w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ose,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en-US" b="1" u="sng" dirty="0" smtClean="0">
                <a:solidFill>
                  <a:srgbClr val="00B050"/>
                </a:solidFill>
              </a:rPr>
              <a:t>h</a:t>
            </a:r>
            <a:r>
              <a:rPr lang="en-US" b="1" dirty="0" smtClean="0">
                <a:solidFill>
                  <a:srgbClr val="00B050"/>
                </a:solidFill>
              </a:rPr>
              <a:t>ole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, w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[ɜ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ː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] h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er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b="1" dirty="0" smtClean="0">
                <a:solidFill>
                  <a:srgbClr val="00B050"/>
                </a:solidFill>
              </a:rPr>
              <a:t>des</a:t>
            </a:r>
            <a:r>
              <a:rPr lang="en-US" b="1" u="sng" dirty="0" smtClean="0">
                <a:solidFill>
                  <a:srgbClr val="00B050"/>
                </a:solidFill>
              </a:rPr>
              <a:t>er</a:t>
            </a:r>
            <a:r>
              <a:rPr lang="en-US" b="1" dirty="0" smtClean="0">
                <a:solidFill>
                  <a:srgbClr val="00B050"/>
                </a:solidFill>
              </a:rPr>
              <a:t>ve</a:t>
            </a:r>
            <a:r>
              <a:rPr lang="ru-RU" b="1" dirty="0" smtClean="0">
                <a:solidFill>
                  <a:srgbClr val="00B050"/>
                </a:solidFill>
              </a:rPr>
              <a:t> (заслуживать)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, res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er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ve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ju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] p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pil, </a:t>
            </a:r>
            <a:r>
              <a:rPr lang="en-US" b="1" dirty="0" smtClean="0">
                <a:solidFill>
                  <a:srgbClr val="00B050"/>
                </a:solidFill>
              </a:rPr>
              <a:t>occ</a:t>
            </a:r>
            <a:r>
              <a:rPr lang="en-US" b="1" u="sng" dirty="0" smtClean="0">
                <a:solidFill>
                  <a:srgbClr val="00B050"/>
                </a:solidFill>
              </a:rPr>
              <a:t>u</a:t>
            </a:r>
            <a:r>
              <a:rPr lang="en-US" b="1" dirty="0" smtClean="0">
                <a:solidFill>
                  <a:srgbClr val="00B050"/>
                </a:solidFill>
              </a:rPr>
              <a:t>pation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[</a:t>
            </a:r>
            <a:r>
              <a:rPr lang="en-US" b="1" dirty="0">
                <a:solidFill>
                  <a:srgbClr val="00B050"/>
                </a:solidFill>
              </a:rPr>
              <a:t>'</a:t>
            </a:r>
            <a:r>
              <a:rPr lang="en-US" b="1" dirty="0" err="1">
                <a:solidFill>
                  <a:srgbClr val="00B050"/>
                </a:solidFill>
              </a:rPr>
              <a:t>ɔkju'peɪʃ</a:t>
            </a:r>
            <a:r>
              <a:rPr lang="en-US" b="1" dirty="0">
                <a:solidFill>
                  <a:srgbClr val="00B050"/>
                </a:solidFill>
              </a:rPr>
              <a:t>(ə)n] </a:t>
            </a:r>
            <a:r>
              <a:rPr lang="ru-RU" b="1" dirty="0" smtClean="0">
                <a:solidFill>
                  <a:srgbClr val="00B050"/>
                </a:solidFill>
              </a:rPr>
              <a:t>(</a:t>
            </a:r>
            <a:r>
              <a:rPr lang="ru-RU" b="1" dirty="0" smtClean="0">
                <a:solidFill>
                  <a:srgbClr val="00B050"/>
                </a:solidFill>
              </a:rPr>
              <a:t>занятие)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pop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lation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[ʌ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] s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n, </a:t>
            </a:r>
            <a:r>
              <a:rPr lang="en-US" b="1" dirty="0" smtClean="0">
                <a:solidFill>
                  <a:srgbClr val="00B050"/>
                </a:solidFill>
              </a:rPr>
              <a:t>c</a:t>
            </a:r>
            <a:r>
              <a:rPr lang="en-US" b="1" u="sng" dirty="0" smtClean="0">
                <a:solidFill>
                  <a:srgbClr val="00B050"/>
                </a:solidFill>
              </a:rPr>
              <a:t>o</a:t>
            </a:r>
            <a:r>
              <a:rPr lang="en-US" b="1" dirty="0" smtClean="0">
                <a:solidFill>
                  <a:srgbClr val="00B050"/>
                </a:solidFill>
              </a:rPr>
              <a:t>me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, L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ndon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[ɪ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] fr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dge, </a:t>
            </a:r>
            <a:r>
              <a:rPr lang="en-US" b="1" dirty="0" smtClean="0">
                <a:solidFill>
                  <a:srgbClr val="00B050"/>
                </a:solidFill>
              </a:rPr>
              <a:t>F</a:t>
            </a:r>
            <a:r>
              <a:rPr lang="en-US" b="1" u="sng" dirty="0" smtClean="0">
                <a:solidFill>
                  <a:srgbClr val="00B050"/>
                </a:solidFill>
              </a:rPr>
              <a:t>i</a:t>
            </a:r>
            <a:r>
              <a:rPr lang="en-US" b="1" dirty="0" smtClean="0">
                <a:solidFill>
                  <a:srgbClr val="00B050"/>
                </a:solidFill>
              </a:rPr>
              <a:t>nland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b="1" dirty="0" smtClean="0">
                <a:solidFill>
                  <a:srgbClr val="00B050"/>
                </a:solidFill>
              </a:rPr>
              <a:t>F</a:t>
            </a:r>
            <a:r>
              <a:rPr lang="en-US" b="1" u="sng" dirty="0" smtClean="0">
                <a:solidFill>
                  <a:srgbClr val="00B050"/>
                </a:solidFill>
              </a:rPr>
              <a:t>i</a:t>
            </a:r>
            <a:r>
              <a:rPr lang="en-US" b="1" dirty="0" smtClean="0">
                <a:solidFill>
                  <a:srgbClr val="00B050"/>
                </a:solidFill>
              </a:rPr>
              <a:t>nnish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86192" y="1124744"/>
            <a:ext cx="5603264" cy="459938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856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en-US" sz="4400" b="1" dirty="0" smtClean="0">
                <a:solidFill>
                  <a:srgbClr val="002060"/>
                </a:solidFill>
              </a:rPr>
              <a:t>Schumacher‘s nickname is … .</a:t>
            </a:r>
          </a:p>
          <a:p>
            <a:pPr marL="514350" indent="-514350" algn="ctr">
              <a:buAutoNum type="arabicPeriod"/>
            </a:pPr>
            <a:r>
              <a:rPr lang="en-US" sz="4400" b="1" dirty="0" smtClean="0">
                <a:solidFill>
                  <a:srgbClr val="002060"/>
                </a:solidFill>
              </a:rPr>
              <a:t>He comes from … .</a:t>
            </a:r>
          </a:p>
          <a:p>
            <a:pPr marL="514350" indent="-514350" algn="ctr">
              <a:buAutoNum type="arabicPeriod"/>
            </a:pPr>
            <a:r>
              <a:rPr lang="en-US" sz="4400" b="1" dirty="0" smtClean="0">
                <a:solidFill>
                  <a:srgbClr val="002060"/>
                </a:solidFill>
              </a:rPr>
              <a:t>His hobbies are … and … . </a:t>
            </a:r>
          </a:p>
          <a:p>
            <a:pPr marL="514350" indent="-514350" algn="ctr">
              <a:buAutoNum type="arabicPeriod"/>
            </a:pPr>
            <a:r>
              <a:rPr lang="en-US" sz="4400" b="1" dirty="0" smtClean="0">
                <a:solidFill>
                  <a:srgbClr val="002060"/>
                </a:solidFill>
              </a:rPr>
              <a:t>He was born … . 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9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88640"/>
            <a:ext cx="7499176" cy="5937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Which paragraph includes</a:t>
            </a:r>
            <a:r>
              <a:rPr lang="ru-RU" sz="4000" b="1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4400" b="1" dirty="0" smtClean="0"/>
              <a:t> personal detail</a:t>
            </a:r>
            <a:r>
              <a:rPr lang="en-US" sz="4400" b="1" dirty="0"/>
              <a:t>s</a:t>
            </a:r>
            <a:r>
              <a:rPr lang="en-US" sz="4400" b="1" dirty="0" smtClean="0"/>
              <a:t> and hobbies?</a:t>
            </a:r>
          </a:p>
          <a:p>
            <a:pPr>
              <a:buFont typeface="Wingdings" pitchFamily="2" charset="2"/>
              <a:buChar char="Ø"/>
            </a:pPr>
            <a:r>
              <a:rPr lang="en-US" sz="4400" b="1" dirty="0" smtClean="0"/>
              <a:t>  what he is famous for?</a:t>
            </a:r>
          </a:p>
          <a:p>
            <a:pPr>
              <a:buFont typeface="Wingdings" pitchFamily="2" charset="2"/>
              <a:buChar char="Ø"/>
            </a:pPr>
            <a:r>
              <a:rPr lang="en-US" sz="4400" b="1" dirty="0" smtClean="0"/>
              <a:t> the company he works for?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79797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Full Name</a:t>
            </a:r>
            <a:r>
              <a:rPr lang="ru-RU" sz="3600" b="1" dirty="0" smtClean="0"/>
              <a:t>:</a:t>
            </a:r>
            <a:r>
              <a:rPr lang="en-US" sz="3600" b="1" dirty="0" smtClean="0"/>
              <a:t> </a:t>
            </a:r>
            <a:r>
              <a:rPr lang="en-US" sz="3600" b="1" u="sng" dirty="0" smtClean="0">
                <a:solidFill>
                  <a:schemeClr val="tx2">
                    <a:lumMod val="75000"/>
                  </a:schemeClr>
                </a:solidFill>
              </a:rPr>
              <a:t>Michael Schumacher</a:t>
            </a:r>
            <a:endParaRPr lang="en-US" sz="3600" b="1" dirty="0"/>
          </a:p>
          <a:p>
            <a:pPr marL="0" indent="0">
              <a:buNone/>
            </a:pPr>
            <a:r>
              <a:rPr lang="en-US" sz="3600" b="1" dirty="0" smtClean="0"/>
              <a:t>Occupation</a:t>
            </a:r>
            <a:r>
              <a:rPr lang="ru-RU" sz="3600" b="1" dirty="0" smtClean="0"/>
              <a:t>: </a:t>
            </a:r>
            <a:r>
              <a:rPr lang="en-US" sz="3600" b="1" dirty="0" smtClean="0"/>
              <a:t>________________</a:t>
            </a:r>
          </a:p>
          <a:p>
            <a:pPr marL="0" indent="0">
              <a:buNone/>
            </a:pPr>
            <a:r>
              <a:rPr lang="en-US" sz="3600" b="1" dirty="0" smtClean="0"/>
              <a:t>Team</a:t>
            </a:r>
            <a:r>
              <a:rPr lang="ru-RU" sz="3600" b="1" dirty="0" smtClean="0"/>
              <a:t>:</a:t>
            </a:r>
            <a:r>
              <a:rPr lang="en-US" sz="3600" b="1" dirty="0" smtClean="0"/>
              <a:t> _________________</a:t>
            </a:r>
          </a:p>
          <a:p>
            <a:pPr marL="0" indent="0">
              <a:buNone/>
            </a:pPr>
            <a:r>
              <a:rPr lang="en-US" sz="3600" b="1" dirty="0" smtClean="0"/>
              <a:t>Born</a:t>
            </a:r>
            <a:r>
              <a:rPr lang="ru-RU" sz="3600" b="1" dirty="0" smtClean="0"/>
              <a:t>: ________________</a:t>
            </a:r>
          </a:p>
          <a:p>
            <a:pPr marL="0" indent="0">
              <a:buNone/>
            </a:pPr>
            <a:r>
              <a:rPr lang="en-US" sz="3600" b="1" dirty="0" smtClean="0"/>
              <a:t>Personal details</a:t>
            </a:r>
            <a:r>
              <a:rPr lang="ru-RU" sz="3600" dirty="0" smtClean="0"/>
              <a:t>:__________</a:t>
            </a:r>
          </a:p>
          <a:p>
            <a:pPr marL="0" indent="0">
              <a:buNone/>
            </a:pPr>
            <a:r>
              <a:rPr lang="ru-RU" sz="3600" dirty="0" smtClean="0"/>
              <a:t>_______________________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40944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4400" dirty="0" smtClean="0">
                <a:solidFill>
                  <a:prstClr val="black"/>
                </a:solidFill>
              </a:rPr>
              <a:t>name</a:t>
            </a:r>
            <a:r>
              <a:rPr lang="en-US" sz="4400" dirty="0">
                <a:solidFill>
                  <a:prstClr val="black"/>
                </a:solidFill>
              </a:rPr>
              <a:t>, </a:t>
            </a:r>
            <a:r>
              <a:rPr lang="en-US" sz="4400" dirty="0" smtClean="0">
                <a:solidFill>
                  <a:prstClr val="black"/>
                </a:solidFill>
              </a:rPr>
              <a:t>surname, nickname, </a:t>
            </a:r>
            <a:r>
              <a:rPr lang="en-US" sz="4400" dirty="0" smtClean="0">
                <a:solidFill>
                  <a:prstClr val="black"/>
                </a:solidFill>
              </a:rPr>
              <a:t>occupation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endParaRPr lang="en-US" sz="4400" dirty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4400" dirty="0" smtClean="0">
                <a:solidFill>
                  <a:prstClr val="black"/>
                </a:solidFill>
              </a:rPr>
              <a:t>born, nationality, facial features</a:t>
            </a:r>
            <a:endParaRPr lang="en-US" sz="4400" dirty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4400" dirty="0" smtClean="0">
                <a:solidFill>
                  <a:prstClr val="black"/>
                </a:solidFill>
              </a:rPr>
              <a:t>hobbies </a:t>
            </a:r>
            <a:endParaRPr lang="ru-RU" sz="4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9000"/>
            <a:ext cx="2879304" cy="19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15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C6D9F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</TotalTime>
  <Words>189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</vt:lpstr>
      <vt:lpstr>Презентация PowerPoint</vt:lpstr>
      <vt:lpstr>Презентация PowerPoint</vt:lpstr>
      <vt:lpstr>The aim of our lesson today is - </vt:lpstr>
      <vt:lpstr>Презентация PowerPoint</vt:lpstr>
      <vt:lpstr> </vt:lpstr>
      <vt:lpstr>Презентация PowerPoint</vt:lpstr>
      <vt:lpstr>Презентация PowerPoint</vt:lpstr>
      <vt:lpstr>PLAN: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party!</dc:title>
  <dc:creator>Марина</dc:creator>
  <cp:lastModifiedBy>Cabinet32</cp:lastModifiedBy>
  <cp:revision>184</cp:revision>
  <dcterms:created xsi:type="dcterms:W3CDTF">2014-02-08T01:42:31Z</dcterms:created>
  <dcterms:modified xsi:type="dcterms:W3CDTF">2019-11-18T03:54:57Z</dcterms:modified>
</cp:coreProperties>
</file>